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iruba02/Task1_PPT.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571750"/>
            <a:ext cx="3880439" cy="509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US" sz="2200" dirty="0"/>
              <a:t>Starry Universe Secrets</a:t>
            </a:r>
            <a:r>
              <a:rPr lang="en-US" dirty="0"/>
              <a:t>”</a:t>
            </a:r>
            <a:endParaRPr dirty="0"/>
          </a:p>
        </p:txBody>
      </p:sp>
      <p:sp>
        <p:nvSpPr>
          <p:cNvPr id="1833" name="Google Shape;1833;p209"/>
          <p:cNvSpPr txBox="1">
            <a:spLocks noGrp="1"/>
          </p:cNvSpPr>
          <p:nvPr>
            <p:ph type="body" idx="1"/>
          </p:nvPr>
        </p:nvSpPr>
        <p:spPr>
          <a:xfrm>
            <a:off x="261902" y="34502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633309"/>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Starry Universe Secrets</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98519" y="882150"/>
            <a:ext cx="4548600" cy="3036300"/>
          </a:xfrm>
          <a:prstGeom prst="rect">
            <a:avLst/>
          </a:prstGeom>
          <a:noFill/>
          <a:ln>
            <a:noFill/>
          </a:ln>
        </p:spPr>
        <p:txBody>
          <a:bodyPr spcFirstLastPara="1" wrap="square" lIns="91425" tIns="45700" rIns="91425" bIns="45700" anchor="t" anchorCtr="0">
            <a:noAutofit/>
          </a:bodyPr>
          <a:lstStyle/>
          <a:p>
            <a:pPr algn="just"/>
            <a:r>
              <a:rPr lang="en-US" sz="1000" b="0" i="0" dirty="0">
                <a:effectLst/>
                <a:latin typeface="Times New Roman" panose="02020603050405020304" pitchFamily="18" charset="0"/>
                <a:cs typeface="Times New Roman" panose="02020603050405020304" pitchFamily="18" charset="0"/>
              </a:rPr>
              <a:t>Develop a system that can collect user birthdate information and use it to generate highly personalized zodiac sign insights for each user. </a:t>
            </a:r>
          </a:p>
          <a:p>
            <a:pPr algn="just"/>
            <a:r>
              <a:rPr lang="en-US" sz="1000" b="0" i="0" dirty="0">
                <a:effectLst/>
                <a:latin typeface="Times New Roman" panose="02020603050405020304" pitchFamily="18" charset="0"/>
                <a:cs typeface="Times New Roman" panose="02020603050405020304" pitchFamily="18" charset="0"/>
              </a:rPr>
              <a:t>These insights should reflect the unique traits, challenges, and opportunities associated with their zodiac sign.</a:t>
            </a:r>
          </a:p>
          <a:p>
            <a:pPr algn="just"/>
            <a:r>
              <a:rPr lang="en-US" sz="1000" b="0" i="0" dirty="0">
                <a:effectLst/>
                <a:latin typeface="Times New Roman" panose="02020603050405020304" pitchFamily="18" charset="0"/>
                <a:cs typeface="Times New Roman" panose="02020603050405020304" pitchFamily="18" charset="0"/>
              </a:rPr>
              <a:t>Develop features and tools like chatbot that encourage users to actively engage with the zodiac sign insights section. This may include interactive quizzes, forums, or daily horoscopes.</a:t>
            </a:r>
          </a:p>
          <a:p>
            <a:pPr marL="0" indent="0">
              <a:buNone/>
            </a:pP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470713"/>
            <a:ext cx="9144000" cy="5143500"/>
          </a:xfrm>
          <a:prstGeom prst="rect">
            <a:avLst/>
          </a:prstGeom>
          <a:noFill/>
          <a:ln>
            <a:noFill/>
          </a:ln>
        </p:spPr>
      </p:pic>
      <p:graphicFrame>
        <p:nvGraphicFramePr>
          <p:cNvPr id="1842" name="Google Shape;1842;p210"/>
          <p:cNvGraphicFramePr/>
          <p:nvPr/>
        </p:nvGraphicFramePr>
        <p:xfrm>
          <a:off x="221426" y="2013557"/>
          <a:ext cx="3908710" cy="2621130"/>
        </p:xfrm>
        <a:graphic>
          <a:graphicData uri="http://schemas.openxmlformats.org/drawingml/2006/table">
            <a:tbl>
              <a:tblPr>
                <a:noFill/>
                <a:tableStyleId>{5A4BF2BA-0B32-4039-8D23-6E65AF0657F0}</a:tableStyleId>
              </a:tblPr>
              <a:tblGrid>
                <a:gridCol w="1588683">
                  <a:extLst>
                    <a:ext uri="{9D8B030D-6E8A-4147-A177-3AD203B41FA5}">
                      <a16:colId xmlns:a16="http://schemas.microsoft.com/office/drawing/2014/main" val="20000"/>
                    </a:ext>
                  </a:extLst>
                </a:gridCol>
                <a:gridCol w="1576263">
                  <a:extLst>
                    <a:ext uri="{9D8B030D-6E8A-4147-A177-3AD203B41FA5}">
                      <a16:colId xmlns:a16="http://schemas.microsoft.com/office/drawing/2014/main" val="20001"/>
                    </a:ext>
                  </a:extLst>
                </a:gridCol>
                <a:gridCol w="743764">
                  <a:extLst>
                    <a:ext uri="{9D8B030D-6E8A-4147-A177-3AD203B41FA5}">
                      <a16:colId xmlns:a16="http://schemas.microsoft.com/office/drawing/2014/main" val="20002"/>
                    </a:ext>
                  </a:extLst>
                </a:gridCol>
              </a:tblGrid>
              <a:tr h="346419">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4641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07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Dhana Lakshmi S</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14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Kalpana Sri R</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val="10002"/>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Keerthana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val="10003"/>
                  </a:ext>
                </a:extLst>
              </a:tr>
              <a:tr h="23767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8</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Kiruba E</a:t>
                      </a:r>
                      <a:endParaRPr lang="en-US" alt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i="0" u="none" strike="noStrike" cap="none"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a:t>
            </a:r>
            <a:r>
              <a:rPr lang="en-US" b="1"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Astrology Website(</a:t>
            </a:r>
            <a:r>
              <a:rPr lang="en-US" sz="1400" b="1" dirty="0"/>
              <a:t>Starry Universe Secrets</a:t>
            </a:r>
            <a:r>
              <a:rPr lang="en-US" b="1" dirty="0">
                <a:solidFill>
                  <a:schemeClr val="dk1"/>
                </a:solidFill>
                <a:latin typeface="EB Garamond Medium" panose="00000600000000000000"/>
                <a:ea typeface="EB Garamond Medium" panose="00000600000000000000"/>
                <a:sym typeface="EB Garamond Medium" panose="00000600000000000000"/>
              </a:rPr>
              <a:t>)</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sz="1400" b="0" i="0" u="none" strike="noStrike" cap="none"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7537950" y="2274849"/>
            <a:ext cx="1606049" cy="28760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433236" y="710213"/>
            <a:ext cx="8597196" cy="1923604"/>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Implement machine learning algorithms to analyze user birthdate data and generate personalized zodiac sign insights. The system should take into account astrological principles and user behavior patterns to deliver highly relevant content.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Planetary position &amp; Compatibility Calculation using Astrology APIs </a:t>
            </a:r>
            <a:r>
              <a:rPr lang="en-US" sz="1400" dirty="0" err="1">
                <a:latin typeface="Times New Roman" panose="02020603050405020304" pitchFamily="18" charset="0"/>
                <a:cs typeface="Times New Roman" panose="02020603050405020304" pitchFamily="18" charset="0"/>
              </a:rPr>
              <a:t>Astroseek</a:t>
            </a:r>
            <a:r>
              <a:rPr lang="en-US" sz="1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Scheduling Tools by Content Calander for automation.</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Content Management System using Word Press or Drupal.</a:t>
            </a:r>
          </a:p>
          <a:p>
            <a:endParaRPr lang="en-AU" dirty="0"/>
          </a:p>
        </p:txBody>
      </p:sp>
      <p:sp>
        <p:nvSpPr>
          <p:cNvPr id="3" name="TextBox 2"/>
          <p:cNvSpPr txBox="1"/>
          <p:nvPr/>
        </p:nvSpPr>
        <p:spPr>
          <a:xfrm>
            <a:off x="639337" y="3479180"/>
            <a:ext cx="8184995" cy="954107"/>
          </a:xfrm>
          <a:prstGeom prst="rect">
            <a:avLst/>
          </a:prstGeom>
          <a:noFill/>
        </p:spPr>
        <p:txBody>
          <a:bodyPr wrap="square" rtlCol="0">
            <a:spAutoFit/>
          </a:bodyPr>
          <a:lstStyle/>
          <a:p>
            <a:pPr algn="just"/>
            <a:r>
              <a:rPr lang="en-US" dirty="0">
                <a:solidFill>
                  <a:schemeClr val="tx1"/>
                </a:solidFill>
                <a:latin typeface="Söhne"/>
              </a:rPr>
              <a:t>	</a:t>
            </a:r>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o be a trusted and user-friendly resource for astrology enthusiasts, beginners, and those seeking astrological wisdom in their daily lives. By combining modern technology with the ancient wisdom of astrology, our platform empowers users to navigate life's challenges and opportunities with confidence and insight, fostering personal growth and self-awareness.</a:t>
            </a:r>
            <a:endParaRPr lang="en-AU"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Rectangle 2">
            <a:extLst>
              <a:ext uri="{FF2B5EF4-FFF2-40B4-BE49-F238E27FC236}">
                <a16:creationId xmlns:a16="http://schemas.microsoft.com/office/drawing/2014/main" id="{9CB3598A-EE4D-FA2E-ED89-D061C811EFC9}"/>
              </a:ext>
            </a:extLst>
          </p:cNvPr>
          <p:cNvSpPr>
            <a:spLocks noGrp="1" noChangeArrowheads="1"/>
          </p:cNvSpPr>
          <p:nvPr>
            <p:ph type="body" idx="2"/>
          </p:nvPr>
        </p:nvSpPr>
        <p:spPr bwMode="auto">
          <a:xfrm>
            <a:off x="4079630" y="1898350"/>
            <a:ext cx="272232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https:/com/Kiruba02/Task1_PPT.git</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81430E3B-F11E-8BAD-9897-834B69A28852}"/>
              </a:ext>
            </a:extLst>
          </p:cNvPr>
          <p:cNvSpPr>
            <a:spLocks noChangeArrowheads="1"/>
          </p:cNvSpPr>
          <p:nvPr/>
        </p:nvSpPr>
        <p:spPr bwMode="auto">
          <a:xfrm>
            <a:off x="3902927" y="2098404"/>
            <a:ext cx="2817913"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https://github.com/Kiruba02/Task1_PPT.git</a:t>
            </a:r>
            <a:r>
              <a:rPr kumimoji="0" lang="en-US" altLang="en-US" sz="1000" b="1" i="0" u="none" strike="noStrike" cap="none" normalizeH="0" baseline="0" dirty="0">
                <a:ln>
                  <a:noFill/>
                </a:ln>
                <a:solidFill>
                  <a:schemeClr val="tx1"/>
                </a:solidFill>
                <a:effectLst/>
              </a:rPr>
              <a:t> </a:t>
            </a:r>
            <a:endParaRPr kumimoji="0" lang="en-US" altLang="en-US" sz="1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389</Words>
  <Application>Microsoft Office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EB Garamond Medium</vt:lpstr>
      <vt:lpstr>Noto Sans Symbols</vt:lpstr>
      <vt:lpstr>Times New Roman</vt:lpstr>
      <vt:lpstr>Public Sans</vt:lpstr>
      <vt:lpstr>Calibri</vt:lpstr>
      <vt:lpstr>Söhne</vt:lpstr>
      <vt:lpstr>Arial</vt:lpstr>
      <vt:lpstr>EB Garamond</vt:lpstr>
      <vt:lpstr>Simple Light</vt:lpstr>
      <vt:lpstr>PowerPoint Presentation</vt:lpstr>
      <vt:lpstr>Starry Universe Secrets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Afreen H</cp:lastModifiedBy>
  <cp:revision>5</cp:revision>
  <dcterms:created xsi:type="dcterms:W3CDTF">2020-08-13T11:21:00Z</dcterms:created>
  <dcterms:modified xsi:type="dcterms:W3CDTF">2023-11-01T04:25:05Z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5D14B281EBDC4ADA9680F37DA24B7B78_12</vt:lpwstr>
  </property>
  <property fmtid="{D5CDD505-2E9C-101B-9397-08002B2CF9AE}" pid="3" name="KSOProductBuildVer">
    <vt:lpwstr>1033-12.2.0.13266</vt:lpwstr>
  </property>
</Properties>
</file>